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1B3A-E23E-4D85-B4DE-0E1D858B2E41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9231-12F8-4F9E-8554-CE2B778523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039" b="3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3734" b="29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3776" b="30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810" b="3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187" b="3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3924" b="32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4700" b="28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4655" b="3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3976" b="3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3557" b="27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3511" b="2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smirnov_s</dc:creator>
  <cp:lastModifiedBy>smirnov_s</cp:lastModifiedBy>
  <cp:revision>2</cp:revision>
  <dcterms:created xsi:type="dcterms:W3CDTF">2014-05-19T12:17:37Z</dcterms:created>
  <dcterms:modified xsi:type="dcterms:W3CDTF">2014-05-19T12:33:16Z</dcterms:modified>
</cp:coreProperties>
</file>